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4" r:id="rId5"/>
    <p:sldId id="259" r:id="rId6"/>
    <p:sldId id="260" r:id="rId7"/>
    <p:sldId id="261" r:id="rId8"/>
    <p:sldId id="262" r:id="rId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88" d="100"/>
          <a:sy n="88" d="100"/>
        </p:scale>
        <p:origin x="16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Тема: «Приём «Кубик Блума»</a:t>
            </a:r>
            <a:endParaRPr sz="3200" b="0" i="0" u="none" strike="noStrike" cap="none" dirty="0">
              <a:solidFill>
                <a:srgbClr val="1F3864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7221681" y="4218710"/>
            <a:ext cx="4689742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спикер</a:t>
            </a:r>
            <a:r>
              <a:rPr lang="ru-RU" sz="1800" b="1" i="1" dirty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: Борисанова Анастасия Андреевна, учитель начальных классов</a:t>
            </a: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МБОУ СОШ №12, </a:t>
            </a:r>
            <a:r>
              <a:rPr lang="ru-RU" sz="1800" b="1" i="1" dirty="0" err="1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г.о</a:t>
            </a:r>
            <a:r>
              <a:rPr lang="ru-RU" sz="1800" b="1" i="1" dirty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. Балашиха</a:t>
            </a:r>
            <a:endParaRPr sz="1400" b="0" i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838200" y="1323008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180975" lvl="0" indent="0">
              <a:spcBef>
                <a:spcPts val="0"/>
              </a:spcBef>
              <a:buSzPts val="2800"/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продемонстрировать возможности использования приёма «Кубик Блума» на уроках русского языка во 2 классе для формирования языковой компетенции и метапредметных умений.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6213" lvl="0" indent="476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176213" indent="4763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Показать адаптацию «Кубика Блума» для работы с грамматическими понятиями и орфографическими правилами.</a:t>
            </a:r>
          </a:p>
          <a:p>
            <a:pPr marL="176213" indent="4763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Представить конкретный пример применения приёма на уроке русского языка по теме «Корень слова. Однокоренные слова».</a:t>
            </a:r>
          </a:p>
          <a:p>
            <a:pPr marL="176213" indent="4763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Обосновать эффективность приёма для активизации мыслительной деятельности и развития устной речи второклассников.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201629" y="-84901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Теоретическое описание приёма</a:t>
            </a:r>
            <a:endParaRPr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5" y="1447450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«Кубик Блума»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это методический приём, основанный на таксономии Бенджамина Блума. На гранях кубика размещены слова-задания, которые активируют различные уровни мышления.</a:t>
            </a: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2711AB5D-2504-F413-89BA-CCCB6F6BFA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7" t="15088" r="53125" b="15169"/>
          <a:stretch>
            <a:fillRect/>
          </a:stretch>
        </p:blipFill>
        <p:spPr bwMode="auto">
          <a:xfrm rot="19482785">
            <a:off x="4615955" y="2908811"/>
            <a:ext cx="2343147" cy="2664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icture background">
            <a:extLst>
              <a:ext uri="{FF2B5EF4-FFF2-40B4-BE49-F238E27FC236}">
                <a16:creationId xmlns:a16="http://schemas.microsoft.com/office/drawing/2014/main" id="{1D62792E-99C9-0088-CDE8-5545F56D61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42" t="15089" r="5935" b="13870"/>
          <a:stretch>
            <a:fillRect/>
          </a:stretch>
        </p:blipFill>
        <p:spPr bwMode="auto">
          <a:xfrm rot="2024754">
            <a:off x="7794702" y="2655672"/>
            <a:ext cx="2513970" cy="2895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55BE0E1-2051-DE6C-13B8-C174F8A54E66}"/>
              </a:ext>
            </a:extLst>
          </p:cNvPr>
          <p:cNvSpPr txBox="1"/>
          <p:nvPr/>
        </p:nvSpPr>
        <p:spPr>
          <a:xfrm>
            <a:off x="839898" y="1402841"/>
            <a:ext cx="11352102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Адаптация для урока русского языка во 2 классе (грань – задание):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28650" indent="-514350">
              <a:buFont typeface="+mj-lt"/>
              <a:buAutoNum type="arabicPeriod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назови правило, термин, часть речи.</a:t>
            </a:r>
          </a:p>
          <a:p>
            <a:pPr marL="628650" indent="-514350">
              <a:buFont typeface="+mj-lt"/>
              <a:buAutoNum type="arabicPeriod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объясни причину написания, выбора буквы.</a:t>
            </a:r>
          </a:p>
          <a:p>
            <a:pPr marL="628650" indent="-514350">
              <a:buFont typeface="+mj-lt"/>
              <a:buAutoNum type="arabicPeriod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расскажи, как действовать (алгоритм).</a:t>
            </a:r>
          </a:p>
          <a:p>
            <a:pPr marL="628650" indent="-514350">
              <a:buFont typeface="+mj-lt"/>
              <a:buAutoNum type="arabicPeriod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приведи свой пример, составь предложение.</a:t>
            </a:r>
          </a:p>
          <a:p>
            <a:pPr marL="628650" indent="-514350">
              <a:buFont typeface="+mj-lt"/>
              <a:buAutoNum type="arabicPeriod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Придумай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составь схему, рифмовку, задание для одноклассников.</a:t>
            </a:r>
          </a:p>
          <a:p>
            <a:pPr marL="628650" indent="-514350">
              <a:buFont typeface="+mj-lt"/>
              <a:buAutoNum type="arabicPeriod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Поделись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расскажи о своей трудности или удаче, оцени работу.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88072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737524" y="1044039"/>
            <a:ext cx="9704100" cy="4602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112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«Корень слова. Однокоренные слова»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язык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урока: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этап закрепления и первичного применения знаний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Возможные варианты применения: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При изучении любой части речи (имя существительное, глагол, имя прилагательное).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На уроках правописания (безударные гласные, парные согласные).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При работе со словарными словами.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На этапе рефлексии и подведения итогов урока.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39E7EAD-1455-E119-4C7D-E1159B08CA6C}"/>
              </a:ext>
            </a:extLst>
          </p:cNvPr>
          <p:cNvSpPr txBox="1"/>
          <p:nvPr/>
        </p:nvSpPr>
        <p:spPr>
          <a:xfrm>
            <a:off x="2914272" y="248811"/>
            <a:ext cx="609499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значимость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805906" y="-658586"/>
            <a:ext cx="5849483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приёма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703717" y="1208314"/>
            <a:ext cx="10900454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446088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урока русского языка, 2 класс, тема «Корень слова. Однокоренные слова»</a:t>
            </a:r>
          </a:p>
          <a:p>
            <a:pPr marL="0" indent="446088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 работает в парах или мини-группах. На столах – кубик. Учитель «бросает» кубик и даёт задание на основе языкового материала.</a:t>
            </a:r>
          </a:p>
          <a:p>
            <a:pPr marL="0" indent="446088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 для работы:</a:t>
            </a:r>
          </a:p>
          <a:p>
            <a:pPr marL="0" indent="446088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6088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Каждая группа озвучивает один-два ответа. Учитель акцентирует внимание на точности формулировок и грамотности устной речи.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101093E-C25E-A509-AC53-3F12997BEADA}"/>
              </a:ext>
            </a:extLst>
          </p:cNvPr>
          <p:cNvSpPr txBox="1"/>
          <p:nvPr/>
        </p:nvSpPr>
        <p:spPr>
          <a:xfrm>
            <a:off x="814502" y="3278360"/>
            <a:ext cx="8904514" cy="830997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лес, лесник, лесной, лесок</a:t>
            </a:r>
          </a:p>
          <a:p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дом, домик, домашний, домовой</a:t>
            </a: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277663" y="1311300"/>
            <a:ext cx="11505628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180975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Выводы:</a:t>
            </a:r>
          </a:p>
          <a:p>
            <a:pPr marL="638175" indent="-457200">
              <a:buFont typeface="+mj-lt"/>
              <a:buAutoNum type="arabicPeriod"/>
            </a:pPr>
            <a: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Приём «Кубик Блума» позволяет перевести изучение русского языка из режима механического запоминания в режим осмысленного применения правил.</a:t>
            </a:r>
          </a:p>
          <a:p>
            <a:pPr marL="638175" indent="-457200">
              <a:buFont typeface="+mj-lt"/>
              <a:buAutoNum type="arabicPeriod"/>
            </a:pPr>
            <a: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2 классе кубик помогает отрабатывать лингвистические понятия на доступном уровне, развивает умение строить устные высказывания.</a:t>
            </a:r>
          </a:p>
          <a:p>
            <a:pPr marL="638175" indent="-457200">
              <a:buFont typeface="+mj-lt"/>
              <a:buAutoNum type="arabicPeriod"/>
            </a:pPr>
            <a: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Приём универсален: его можно использовать на любом этапе урока и с любым грамматическим содержанием.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</TotalTime>
  <Words>446</Words>
  <Application>Microsoft Office PowerPoint</Application>
  <PresentationFormat>Широкоэкранный</PresentationFormat>
  <Paragraphs>39</Paragraphs>
  <Slides>8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1_Тема Office</vt:lpstr>
      <vt:lpstr>Презентация PowerPoint</vt:lpstr>
      <vt:lpstr>Презентация PowerPoint</vt:lpstr>
      <vt:lpstr>Теоретическое описание приёма</vt:lpstr>
      <vt:lpstr>Презентация PowerPoint</vt:lpstr>
      <vt:lpstr> Тема урока: «Корень слова. Однокоренные слова» Класс: 2 Предмет: русский язык Этап урока: этап закрепления и первичного применения знаний  Возможные варианты применения: 1. При изучении любой части речи (имя существительное, глагол, имя прилагательное). 2. На уроках правописания (безударные гласные, парные согласные). 3. При работе со словарными словами. 4. На этапе рефлексии и подведения итогов урока.</vt:lpstr>
      <vt:lpstr>Применение приёма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cp:lastModifiedBy>Настенька Борисанова</cp:lastModifiedBy>
  <cp:revision>2</cp:revision>
  <dcterms:created xsi:type="dcterms:W3CDTF">2024-01-14T08:39:34Z</dcterms:created>
  <dcterms:modified xsi:type="dcterms:W3CDTF">2026-03-24T15:56:42Z</dcterms:modified>
</cp:coreProperties>
</file>